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B3_3A306E56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40" r:id="rId2"/>
    <p:sldId id="402" r:id="rId3"/>
    <p:sldId id="491" r:id="rId4"/>
    <p:sldId id="492" r:id="rId5"/>
    <p:sldId id="500" r:id="rId6"/>
    <p:sldId id="501" r:id="rId7"/>
    <p:sldId id="470" r:id="rId8"/>
    <p:sldId id="467" r:id="rId9"/>
    <p:sldId id="468" r:id="rId10"/>
    <p:sldId id="481" r:id="rId11"/>
    <p:sldId id="477" r:id="rId12"/>
    <p:sldId id="479" r:id="rId13"/>
    <p:sldId id="480" r:id="rId14"/>
    <p:sldId id="478" r:id="rId15"/>
    <p:sldId id="483" r:id="rId16"/>
    <p:sldId id="482" r:id="rId17"/>
    <p:sldId id="471" r:id="rId18"/>
    <p:sldId id="469" r:id="rId19"/>
    <p:sldId id="465" r:id="rId20"/>
    <p:sldId id="463" r:id="rId21"/>
    <p:sldId id="466" r:id="rId22"/>
    <p:sldId id="464" r:id="rId23"/>
    <p:sldId id="472" r:id="rId24"/>
    <p:sldId id="473" r:id="rId25"/>
    <p:sldId id="474" r:id="rId26"/>
    <p:sldId id="475" r:id="rId27"/>
    <p:sldId id="476" r:id="rId28"/>
    <p:sldId id="497" r:id="rId29"/>
    <p:sldId id="498" r:id="rId30"/>
    <p:sldId id="499" r:id="rId31"/>
    <p:sldId id="461" r:id="rId32"/>
    <p:sldId id="401" r:id="rId33"/>
    <p:sldId id="407" r:id="rId34"/>
    <p:sldId id="408" r:id="rId35"/>
    <p:sldId id="409" r:id="rId36"/>
    <p:sldId id="410" r:id="rId37"/>
    <p:sldId id="406" r:id="rId38"/>
    <p:sldId id="411" r:id="rId39"/>
    <p:sldId id="412" r:id="rId40"/>
    <p:sldId id="413" r:id="rId41"/>
    <p:sldId id="414" r:id="rId42"/>
    <p:sldId id="421" r:id="rId43"/>
    <p:sldId id="420" r:id="rId44"/>
    <p:sldId id="415" r:id="rId45"/>
    <p:sldId id="416" r:id="rId46"/>
    <p:sldId id="417" r:id="rId47"/>
    <p:sldId id="422" r:id="rId48"/>
    <p:sldId id="418" r:id="rId49"/>
    <p:sldId id="419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53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4" r:id="rId71"/>
    <p:sldId id="455" r:id="rId72"/>
    <p:sldId id="456" r:id="rId73"/>
    <p:sldId id="457" r:id="rId74"/>
    <p:sldId id="458" r:id="rId75"/>
    <p:sldId id="459" r:id="rId76"/>
    <p:sldId id="424" r:id="rId77"/>
    <p:sldId id="460" r:id="rId78"/>
    <p:sldId id="484" r:id="rId79"/>
    <p:sldId id="485" r:id="rId80"/>
    <p:sldId id="486" r:id="rId81"/>
    <p:sldId id="487" r:id="rId82"/>
    <p:sldId id="488" r:id="rId83"/>
    <p:sldId id="489" r:id="rId84"/>
    <p:sldId id="490" r:id="rId85"/>
    <p:sldId id="495" r:id="rId86"/>
    <p:sldId id="496" r:id="rId87"/>
    <p:sldId id="403" r:id="rId88"/>
    <p:sldId id="462" r:id="rId89"/>
    <p:sldId id="404" r:id="rId90"/>
    <p:sldId id="405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8011" autoAdjust="0"/>
    <p:restoredTop sz="93245" autoAdjust="0"/>
  </p:normalViewPr>
  <p:slideViewPr>
    <p:cSldViewPr snapToGrid="0">
      <p:cViewPr>
        <p:scale>
          <a:sx n="66" d="100"/>
          <a:sy n="66" d="100"/>
        </p:scale>
        <p:origin x="148" y="-5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486784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1502261"/>
            <a:ext cx="5713413" cy="23208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589" y="-1524431"/>
            <a:ext cx="4484688" cy="22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36273</TotalTime>
  <Words>18290</Words>
  <Application>Microsoft Office PowerPoint</Application>
  <PresentationFormat>와이드스크린</PresentationFormat>
  <Paragraphs>1630</Paragraphs>
  <Slides>90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4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1124</cp:revision>
  <dcterms:created xsi:type="dcterms:W3CDTF">2023-11-29T11:04:36Z</dcterms:created>
  <dcterms:modified xsi:type="dcterms:W3CDTF">2024-05-07T16:29:58Z</dcterms:modified>
</cp:coreProperties>
</file>